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9" r:id="rId12"/>
    <p:sldId id="265" r:id="rId13"/>
    <p:sldId id="266" r:id="rId14"/>
    <p:sldId id="267" r:id="rId15"/>
    <p:sldId id="268" r:id="rId16"/>
    <p:sldId id="293" r:id="rId17"/>
    <p:sldId id="294" r:id="rId18"/>
    <p:sldId id="295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91" r:id="rId28"/>
    <p:sldId id="292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6" r:id="rId42"/>
    <p:sldId id="297" r:id="rId43"/>
    <p:sldId id="298" r:id="rId44"/>
    <p:sldId id="299" r:id="rId45"/>
    <p:sldId id="307" r:id="rId46"/>
    <p:sldId id="308" r:id="rId47"/>
    <p:sldId id="309" r:id="rId48"/>
    <p:sldId id="310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190" autoAdjust="0"/>
  </p:normalViewPr>
  <p:slideViewPr>
    <p:cSldViewPr snapToGrid="0">
      <p:cViewPr>
        <p:scale>
          <a:sx n="70" d="100"/>
          <a:sy n="70" d="100"/>
        </p:scale>
        <p:origin x="720" y="29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notesMaster" Target="notesMasters/notesMaster1.xml" /><Relationship Id="rId61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F9B94-04BF-4E0D-A856-1EF83E0B913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4BB489F-D15F-43B1-9DC0-2D6EA9A82283}">
      <dgm:prSet phldrT="[Text]"/>
      <dgm:spPr/>
      <dgm:t>
        <a:bodyPr/>
        <a:lstStyle/>
        <a:p>
          <a:r>
            <a:rPr lang="en-US" b="1" dirty="0"/>
            <a:t>Principal/ Independent</a:t>
          </a:r>
        </a:p>
        <a:p>
          <a:r>
            <a:rPr lang="en-US" b="1" dirty="0"/>
            <a:t>Clause</a:t>
          </a:r>
          <a:endParaRPr lang="en-IN" b="1" dirty="0"/>
        </a:p>
      </dgm:t>
    </dgm:pt>
    <dgm:pt modelId="{541F121A-12A2-4339-A87C-314B2FB34DD3}" type="parTrans" cxnId="{E022BC06-C6BA-4879-840D-3D12CFFA35D5}">
      <dgm:prSet/>
      <dgm:spPr/>
      <dgm:t>
        <a:bodyPr/>
        <a:lstStyle/>
        <a:p>
          <a:endParaRPr lang="en-IN"/>
        </a:p>
      </dgm:t>
    </dgm:pt>
    <dgm:pt modelId="{96D824CA-A20A-4B3B-A114-B8F763F8A9B4}" type="sibTrans" cxnId="{E022BC06-C6BA-4879-840D-3D12CFFA35D5}">
      <dgm:prSet/>
      <dgm:spPr/>
      <dgm:t>
        <a:bodyPr/>
        <a:lstStyle/>
        <a:p>
          <a:endParaRPr lang="en-IN"/>
        </a:p>
      </dgm:t>
    </dgm:pt>
    <dgm:pt modelId="{D209A6C1-410B-4A80-BEA4-3F3619CCCB73}">
      <dgm:prSet phldrT="[Text]"/>
      <dgm:spPr/>
      <dgm:t>
        <a:bodyPr/>
        <a:lstStyle/>
        <a:p>
          <a:r>
            <a:rPr lang="en-US" b="1" dirty="0"/>
            <a:t>Subordinate/</a:t>
          </a:r>
        </a:p>
        <a:p>
          <a:r>
            <a:rPr lang="en-US" b="1" dirty="0"/>
            <a:t>Dependent</a:t>
          </a:r>
        </a:p>
        <a:p>
          <a:r>
            <a:rPr lang="en-US" b="1" dirty="0"/>
            <a:t>Clause</a:t>
          </a:r>
          <a:endParaRPr lang="en-IN" b="1" dirty="0"/>
        </a:p>
      </dgm:t>
    </dgm:pt>
    <dgm:pt modelId="{A578468F-0C8C-445A-BA98-E26724B798A0}" type="parTrans" cxnId="{E10C566D-6E7D-4F33-8AB0-C5450F52DC85}">
      <dgm:prSet/>
      <dgm:spPr/>
      <dgm:t>
        <a:bodyPr/>
        <a:lstStyle/>
        <a:p>
          <a:endParaRPr lang="en-IN"/>
        </a:p>
      </dgm:t>
    </dgm:pt>
    <dgm:pt modelId="{148F98FF-01DB-4248-B2AC-1EF2D948E8EF}" type="sibTrans" cxnId="{E10C566D-6E7D-4F33-8AB0-C5450F52DC85}">
      <dgm:prSet/>
      <dgm:spPr/>
      <dgm:t>
        <a:bodyPr/>
        <a:lstStyle/>
        <a:p>
          <a:endParaRPr lang="en-IN"/>
        </a:p>
      </dgm:t>
    </dgm:pt>
    <dgm:pt modelId="{93B08BBF-1F20-45E2-ADB3-DB13FDED4F23}">
      <dgm:prSet phldrT="[Text]"/>
      <dgm:spPr/>
      <dgm:t>
        <a:bodyPr/>
        <a:lstStyle/>
        <a:p>
          <a:r>
            <a:rPr lang="en-US" b="1" dirty="0"/>
            <a:t>Coordinate</a:t>
          </a:r>
        </a:p>
        <a:p>
          <a:r>
            <a:rPr lang="en-US" b="1" dirty="0"/>
            <a:t>Clause</a:t>
          </a:r>
          <a:endParaRPr lang="en-IN" b="1" dirty="0"/>
        </a:p>
      </dgm:t>
    </dgm:pt>
    <dgm:pt modelId="{3696C667-84E7-4BD7-8D39-898E508CBCCC}" type="parTrans" cxnId="{7565DB9F-A8E0-43D8-83DD-37F8F1962B38}">
      <dgm:prSet/>
      <dgm:spPr/>
      <dgm:t>
        <a:bodyPr/>
        <a:lstStyle/>
        <a:p>
          <a:endParaRPr lang="en-IN"/>
        </a:p>
      </dgm:t>
    </dgm:pt>
    <dgm:pt modelId="{B036F32C-6662-4E73-96EA-C401894E5DDF}" type="sibTrans" cxnId="{7565DB9F-A8E0-43D8-83DD-37F8F1962B38}">
      <dgm:prSet/>
      <dgm:spPr/>
      <dgm:t>
        <a:bodyPr/>
        <a:lstStyle/>
        <a:p>
          <a:endParaRPr lang="en-IN"/>
        </a:p>
      </dgm:t>
    </dgm:pt>
    <dgm:pt modelId="{5DB159B5-BE8B-44D2-B3E8-5352EF518B5A}" type="pres">
      <dgm:prSet presAssocID="{B80F9B94-04BF-4E0D-A856-1EF83E0B9134}" presName="diagram" presStyleCnt="0">
        <dgm:presLayoutVars>
          <dgm:dir/>
          <dgm:resizeHandles val="exact"/>
        </dgm:presLayoutVars>
      </dgm:prSet>
      <dgm:spPr/>
    </dgm:pt>
    <dgm:pt modelId="{DE30FAE7-0DC7-4CAE-97F5-BF37200C9648}" type="pres">
      <dgm:prSet presAssocID="{64BB489F-D15F-43B1-9DC0-2D6EA9A82283}" presName="node" presStyleLbl="node1" presStyleIdx="0" presStyleCnt="3">
        <dgm:presLayoutVars>
          <dgm:bulletEnabled val="1"/>
        </dgm:presLayoutVars>
      </dgm:prSet>
      <dgm:spPr/>
    </dgm:pt>
    <dgm:pt modelId="{26F1FE6A-5262-42EF-8184-4C6B00561722}" type="pres">
      <dgm:prSet presAssocID="{96D824CA-A20A-4B3B-A114-B8F763F8A9B4}" presName="sibTrans" presStyleCnt="0"/>
      <dgm:spPr/>
    </dgm:pt>
    <dgm:pt modelId="{B8D60B19-1A74-486D-B78E-572B8D2D63E4}" type="pres">
      <dgm:prSet presAssocID="{D209A6C1-410B-4A80-BEA4-3F3619CCCB73}" presName="node" presStyleLbl="node1" presStyleIdx="1" presStyleCnt="3">
        <dgm:presLayoutVars>
          <dgm:bulletEnabled val="1"/>
        </dgm:presLayoutVars>
      </dgm:prSet>
      <dgm:spPr/>
    </dgm:pt>
    <dgm:pt modelId="{B2CA5F4E-9B09-4773-A55A-136F769FF297}" type="pres">
      <dgm:prSet presAssocID="{148F98FF-01DB-4248-B2AC-1EF2D948E8EF}" presName="sibTrans" presStyleCnt="0"/>
      <dgm:spPr/>
    </dgm:pt>
    <dgm:pt modelId="{D1FF33D2-1F4E-474F-97DC-086F2B681A89}" type="pres">
      <dgm:prSet presAssocID="{93B08BBF-1F20-45E2-ADB3-DB13FDED4F23}" presName="node" presStyleLbl="node1" presStyleIdx="2" presStyleCnt="3">
        <dgm:presLayoutVars>
          <dgm:bulletEnabled val="1"/>
        </dgm:presLayoutVars>
      </dgm:prSet>
      <dgm:spPr/>
    </dgm:pt>
  </dgm:ptLst>
  <dgm:cxnLst>
    <dgm:cxn modelId="{182BE702-AF49-436F-944B-08EBFFE28E6F}" type="presOf" srcId="{B80F9B94-04BF-4E0D-A856-1EF83E0B9134}" destId="{5DB159B5-BE8B-44D2-B3E8-5352EF518B5A}" srcOrd="0" destOrd="0" presId="urn:microsoft.com/office/officeart/2005/8/layout/default"/>
    <dgm:cxn modelId="{E022BC06-C6BA-4879-840D-3D12CFFA35D5}" srcId="{B80F9B94-04BF-4E0D-A856-1EF83E0B9134}" destId="{64BB489F-D15F-43B1-9DC0-2D6EA9A82283}" srcOrd="0" destOrd="0" parTransId="{541F121A-12A2-4339-A87C-314B2FB34DD3}" sibTransId="{96D824CA-A20A-4B3B-A114-B8F763F8A9B4}"/>
    <dgm:cxn modelId="{9C004F0C-2C3A-4A6F-9384-FB837689C022}" type="presOf" srcId="{D209A6C1-410B-4A80-BEA4-3F3619CCCB73}" destId="{B8D60B19-1A74-486D-B78E-572B8D2D63E4}" srcOrd="0" destOrd="0" presId="urn:microsoft.com/office/officeart/2005/8/layout/default"/>
    <dgm:cxn modelId="{C393AD29-D79A-4B22-BDF8-541E2BD24322}" type="presOf" srcId="{93B08BBF-1F20-45E2-ADB3-DB13FDED4F23}" destId="{D1FF33D2-1F4E-474F-97DC-086F2B681A89}" srcOrd="0" destOrd="0" presId="urn:microsoft.com/office/officeart/2005/8/layout/default"/>
    <dgm:cxn modelId="{E10C566D-6E7D-4F33-8AB0-C5450F52DC85}" srcId="{B80F9B94-04BF-4E0D-A856-1EF83E0B9134}" destId="{D209A6C1-410B-4A80-BEA4-3F3619CCCB73}" srcOrd="1" destOrd="0" parTransId="{A578468F-0C8C-445A-BA98-E26724B798A0}" sibTransId="{148F98FF-01DB-4248-B2AC-1EF2D948E8EF}"/>
    <dgm:cxn modelId="{7565DB9F-A8E0-43D8-83DD-37F8F1962B38}" srcId="{B80F9B94-04BF-4E0D-A856-1EF83E0B9134}" destId="{93B08BBF-1F20-45E2-ADB3-DB13FDED4F23}" srcOrd="2" destOrd="0" parTransId="{3696C667-84E7-4BD7-8D39-898E508CBCCC}" sibTransId="{B036F32C-6662-4E73-96EA-C401894E5DDF}"/>
    <dgm:cxn modelId="{2C1E39B2-8CAD-41E9-8C2D-082130092632}" type="presOf" srcId="{64BB489F-D15F-43B1-9DC0-2D6EA9A82283}" destId="{DE30FAE7-0DC7-4CAE-97F5-BF37200C9648}" srcOrd="0" destOrd="0" presId="urn:microsoft.com/office/officeart/2005/8/layout/default"/>
    <dgm:cxn modelId="{98A17D5F-D0BF-474F-85C2-D8651D11B3FF}" type="presParOf" srcId="{5DB159B5-BE8B-44D2-B3E8-5352EF518B5A}" destId="{DE30FAE7-0DC7-4CAE-97F5-BF37200C9648}" srcOrd="0" destOrd="0" presId="urn:microsoft.com/office/officeart/2005/8/layout/default"/>
    <dgm:cxn modelId="{915551C5-F30B-4FFA-80BF-3BDE9D94714A}" type="presParOf" srcId="{5DB159B5-BE8B-44D2-B3E8-5352EF518B5A}" destId="{26F1FE6A-5262-42EF-8184-4C6B00561722}" srcOrd="1" destOrd="0" presId="urn:microsoft.com/office/officeart/2005/8/layout/default"/>
    <dgm:cxn modelId="{7C6C13B0-FE62-4A86-A6EA-63A077A40314}" type="presParOf" srcId="{5DB159B5-BE8B-44D2-B3E8-5352EF518B5A}" destId="{B8D60B19-1A74-486D-B78E-572B8D2D63E4}" srcOrd="2" destOrd="0" presId="urn:microsoft.com/office/officeart/2005/8/layout/default"/>
    <dgm:cxn modelId="{F1A7BF9E-B2FE-45AB-A4FD-2F5D6FB5C770}" type="presParOf" srcId="{5DB159B5-BE8B-44D2-B3E8-5352EF518B5A}" destId="{B2CA5F4E-9B09-4773-A55A-136F769FF297}" srcOrd="3" destOrd="0" presId="urn:microsoft.com/office/officeart/2005/8/layout/default"/>
    <dgm:cxn modelId="{6AD490EC-6612-4C0A-8528-635EC55E171C}" type="presParOf" srcId="{5DB159B5-BE8B-44D2-B3E8-5352EF518B5A}" destId="{D1FF33D2-1F4E-474F-97DC-086F2B681A8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40AFD-E64E-4DFF-A22D-D8B1500917E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3357D8-A7D8-4A43-9872-8239ECD6D5AF}">
      <dgm:prSet phldrT="[Text]"/>
      <dgm:spPr/>
      <dgm:t>
        <a:bodyPr/>
        <a:lstStyle/>
        <a:p>
          <a:r>
            <a:rPr lang="en-US" dirty="0"/>
            <a:t>Noun Clause</a:t>
          </a:r>
          <a:endParaRPr lang="en-IN" dirty="0"/>
        </a:p>
      </dgm:t>
    </dgm:pt>
    <dgm:pt modelId="{D6D54C1E-CCDB-4D20-BBF9-B282FC8559D9}" type="parTrans" cxnId="{8B1DF83F-8906-4E83-B522-C501BB74A9BD}">
      <dgm:prSet/>
      <dgm:spPr/>
      <dgm:t>
        <a:bodyPr/>
        <a:lstStyle/>
        <a:p>
          <a:endParaRPr lang="en-IN"/>
        </a:p>
      </dgm:t>
    </dgm:pt>
    <dgm:pt modelId="{006711E4-1609-492C-9190-6CB923BA9F6E}" type="sibTrans" cxnId="{8B1DF83F-8906-4E83-B522-C501BB74A9BD}">
      <dgm:prSet/>
      <dgm:spPr/>
      <dgm:t>
        <a:bodyPr/>
        <a:lstStyle/>
        <a:p>
          <a:endParaRPr lang="en-IN"/>
        </a:p>
      </dgm:t>
    </dgm:pt>
    <dgm:pt modelId="{EC7F0F45-3BFA-4CCC-8A81-60AC3C7BEDEA}">
      <dgm:prSet phldrT="[Text]"/>
      <dgm:spPr/>
      <dgm:t>
        <a:bodyPr/>
        <a:lstStyle/>
        <a:p>
          <a:r>
            <a:rPr lang="en-US" dirty="0"/>
            <a:t>Adjective or Relative Clause</a:t>
          </a:r>
          <a:endParaRPr lang="en-IN" dirty="0"/>
        </a:p>
      </dgm:t>
    </dgm:pt>
    <dgm:pt modelId="{8470F02E-2F09-4131-BC5B-27EB8376A14F}" type="parTrans" cxnId="{38D80CC8-7979-495F-B9F7-41A05D826E47}">
      <dgm:prSet/>
      <dgm:spPr/>
      <dgm:t>
        <a:bodyPr/>
        <a:lstStyle/>
        <a:p>
          <a:endParaRPr lang="en-IN"/>
        </a:p>
      </dgm:t>
    </dgm:pt>
    <dgm:pt modelId="{B23AE7C1-C534-42D4-9F9F-91EEC76B140A}" type="sibTrans" cxnId="{38D80CC8-7979-495F-B9F7-41A05D826E47}">
      <dgm:prSet/>
      <dgm:spPr/>
      <dgm:t>
        <a:bodyPr/>
        <a:lstStyle/>
        <a:p>
          <a:endParaRPr lang="en-IN"/>
        </a:p>
      </dgm:t>
    </dgm:pt>
    <dgm:pt modelId="{451360D6-F7AF-4C87-BD2A-CE0C2022CD27}">
      <dgm:prSet phldrT="[Text]"/>
      <dgm:spPr/>
      <dgm:t>
        <a:bodyPr/>
        <a:lstStyle/>
        <a:p>
          <a:r>
            <a:rPr lang="en-US" dirty="0"/>
            <a:t>Adverb Clause</a:t>
          </a:r>
          <a:endParaRPr lang="en-IN" dirty="0"/>
        </a:p>
      </dgm:t>
    </dgm:pt>
    <dgm:pt modelId="{12A33C17-1F9F-452F-8EAF-8622991CC452}" type="parTrans" cxnId="{8C39A927-4465-48D2-A622-4005A4F101C5}">
      <dgm:prSet/>
      <dgm:spPr/>
      <dgm:t>
        <a:bodyPr/>
        <a:lstStyle/>
        <a:p>
          <a:endParaRPr lang="en-IN"/>
        </a:p>
      </dgm:t>
    </dgm:pt>
    <dgm:pt modelId="{006BBA87-9ED6-478A-94BA-BA5164040F2F}" type="sibTrans" cxnId="{8C39A927-4465-48D2-A622-4005A4F101C5}">
      <dgm:prSet/>
      <dgm:spPr/>
      <dgm:t>
        <a:bodyPr/>
        <a:lstStyle/>
        <a:p>
          <a:endParaRPr lang="en-IN"/>
        </a:p>
      </dgm:t>
    </dgm:pt>
    <dgm:pt modelId="{7A5462F0-A3B6-4A41-866A-83B17E1366D7}" type="pres">
      <dgm:prSet presAssocID="{44C40AFD-E64E-4DFF-A22D-D8B1500917EE}" presName="diagram" presStyleCnt="0">
        <dgm:presLayoutVars>
          <dgm:dir/>
          <dgm:resizeHandles val="exact"/>
        </dgm:presLayoutVars>
      </dgm:prSet>
      <dgm:spPr/>
    </dgm:pt>
    <dgm:pt modelId="{B6075E5D-D2D3-473B-9A98-1BE31BE7E5A2}" type="pres">
      <dgm:prSet presAssocID="{693357D8-A7D8-4A43-9872-8239ECD6D5AF}" presName="node" presStyleLbl="node1" presStyleIdx="0" presStyleCnt="3">
        <dgm:presLayoutVars>
          <dgm:bulletEnabled val="1"/>
        </dgm:presLayoutVars>
      </dgm:prSet>
      <dgm:spPr/>
    </dgm:pt>
    <dgm:pt modelId="{1C28C6EC-7E04-4858-8F93-37FF4894FB27}" type="pres">
      <dgm:prSet presAssocID="{006711E4-1609-492C-9190-6CB923BA9F6E}" presName="sibTrans" presStyleCnt="0"/>
      <dgm:spPr/>
    </dgm:pt>
    <dgm:pt modelId="{C7102E09-93CD-4B06-92E4-A6816FC8C1B4}" type="pres">
      <dgm:prSet presAssocID="{EC7F0F45-3BFA-4CCC-8A81-60AC3C7BEDEA}" presName="node" presStyleLbl="node1" presStyleIdx="1" presStyleCnt="3">
        <dgm:presLayoutVars>
          <dgm:bulletEnabled val="1"/>
        </dgm:presLayoutVars>
      </dgm:prSet>
      <dgm:spPr/>
    </dgm:pt>
    <dgm:pt modelId="{C82CBCB8-7F36-48D6-8FD1-B6D382DC9D4B}" type="pres">
      <dgm:prSet presAssocID="{B23AE7C1-C534-42D4-9F9F-91EEC76B140A}" presName="sibTrans" presStyleCnt="0"/>
      <dgm:spPr/>
    </dgm:pt>
    <dgm:pt modelId="{F8BCC9D3-D7BA-456A-A2CA-A5F24B1D232E}" type="pres">
      <dgm:prSet presAssocID="{451360D6-F7AF-4C87-BD2A-CE0C2022CD27}" presName="node" presStyleLbl="node1" presStyleIdx="2" presStyleCnt="3">
        <dgm:presLayoutVars>
          <dgm:bulletEnabled val="1"/>
        </dgm:presLayoutVars>
      </dgm:prSet>
      <dgm:spPr/>
    </dgm:pt>
  </dgm:ptLst>
  <dgm:cxnLst>
    <dgm:cxn modelId="{F8E7241E-0BF9-4514-9463-7B567A7A078E}" type="presOf" srcId="{44C40AFD-E64E-4DFF-A22D-D8B1500917EE}" destId="{7A5462F0-A3B6-4A41-866A-83B17E1366D7}" srcOrd="0" destOrd="0" presId="urn:microsoft.com/office/officeart/2005/8/layout/default"/>
    <dgm:cxn modelId="{8C39A927-4465-48D2-A622-4005A4F101C5}" srcId="{44C40AFD-E64E-4DFF-A22D-D8B1500917EE}" destId="{451360D6-F7AF-4C87-BD2A-CE0C2022CD27}" srcOrd="2" destOrd="0" parTransId="{12A33C17-1F9F-452F-8EAF-8622991CC452}" sibTransId="{006BBA87-9ED6-478A-94BA-BA5164040F2F}"/>
    <dgm:cxn modelId="{8B1DF83F-8906-4E83-B522-C501BB74A9BD}" srcId="{44C40AFD-E64E-4DFF-A22D-D8B1500917EE}" destId="{693357D8-A7D8-4A43-9872-8239ECD6D5AF}" srcOrd="0" destOrd="0" parTransId="{D6D54C1E-CCDB-4D20-BBF9-B282FC8559D9}" sibTransId="{006711E4-1609-492C-9190-6CB923BA9F6E}"/>
    <dgm:cxn modelId="{3B753563-DC2C-4BC5-9348-427E9CC8F9AF}" type="presOf" srcId="{451360D6-F7AF-4C87-BD2A-CE0C2022CD27}" destId="{F8BCC9D3-D7BA-456A-A2CA-A5F24B1D232E}" srcOrd="0" destOrd="0" presId="urn:microsoft.com/office/officeart/2005/8/layout/default"/>
    <dgm:cxn modelId="{813D1E53-99A4-42A6-92A1-286110DA18DB}" type="presOf" srcId="{693357D8-A7D8-4A43-9872-8239ECD6D5AF}" destId="{B6075E5D-D2D3-473B-9A98-1BE31BE7E5A2}" srcOrd="0" destOrd="0" presId="urn:microsoft.com/office/officeart/2005/8/layout/default"/>
    <dgm:cxn modelId="{EC52ED59-60A9-47F7-A4C5-5991453E9A8E}" type="presOf" srcId="{EC7F0F45-3BFA-4CCC-8A81-60AC3C7BEDEA}" destId="{C7102E09-93CD-4B06-92E4-A6816FC8C1B4}" srcOrd="0" destOrd="0" presId="urn:microsoft.com/office/officeart/2005/8/layout/default"/>
    <dgm:cxn modelId="{38D80CC8-7979-495F-B9F7-41A05D826E47}" srcId="{44C40AFD-E64E-4DFF-A22D-D8B1500917EE}" destId="{EC7F0F45-3BFA-4CCC-8A81-60AC3C7BEDEA}" srcOrd="1" destOrd="0" parTransId="{8470F02E-2F09-4131-BC5B-27EB8376A14F}" sibTransId="{B23AE7C1-C534-42D4-9F9F-91EEC76B140A}"/>
    <dgm:cxn modelId="{E53B080E-6A99-4641-AC11-277A446572C8}" type="presParOf" srcId="{7A5462F0-A3B6-4A41-866A-83B17E1366D7}" destId="{B6075E5D-D2D3-473B-9A98-1BE31BE7E5A2}" srcOrd="0" destOrd="0" presId="urn:microsoft.com/office/officeart/2005/8/layout/default"/>
    <dgm:cxn modelId="{5A29BA14-A561-41B1-8335-897462F2FD30}" type="presParOf" srcId="{7A5462F0-A3B6-4A41-866A-83B17E1366D7}" destId="{1C28C6EC-7E04-4858-8F93-37FF4894FB27}" srcOrd="1" destOrd="0" presId="urn:microsoft.com/office/officeart/2005/8/layout/default"/>
    <dgm:cxn modelId="{EAA86FFF-146C-4B75-9442-F2FB9023E257}" type="presParOf" srcId="{7A5462F0-A3B6-4A41-866A-83B17E1366D7}" destId="{C7102E09-93CD-4B06-92E4-A6816FC8C1B4}" srcOrd="2" destOrd="0" presId="urn:microsoft.com/office/officeart/2005/8/layout/default"/>
    <dgm:cxn modelId="{D623740E-32C5-4136-829D-E21B0D2AA016}" type="presParOf" srcId="{7A5462F0-A3B6-4A41-866A-83B17E1366D7}" destId="{C82CBCB8-7F36-48D6-8FD1-B6D382DC9D4B}" srcOrd="3" destOrd="0" presId="urn:microsoft.com/office/officeart/2005/8/layout/default"/>
    <dgm:cxn modelId="{E3AC45F6-AB23-4D9C-AA92-B1186972A312}" type="presParOf" srcId="{7A5462F0-A3B6-4A41-866A-83B17E1366D7}" destId="{F8BCC9D3-D7BA-456A-A2CA-A5F24B1D232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ED9FD0-1018-4968-AF19-BAF733EF0AA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A9402E2-D3E4-4A49-B025-FD7EF4C651CC}">
      <dgm:prSet phldrT="[Text]"/>
      <dgm:spPr/>
      <dgm:t>
        <a:bodyPr/>
        <a:lstStyle/>
        <a:p>
          <a:r>
            <a:rPr lang="en-US" dirty="0"/>
            <a:t>Declarative</a:t>
          </a:r>
          <a:endParaRPr lang="en-IN" dirty="0"/>
        </a:p>
      </dgm:t>
    </dgm:pt>
    <dgm:pt modelId="{9954942B-441E-48EE-B434-7D3B2D4FDACF}" type="parTrans" cxnId="{D95484D2-522F-4C7B-93B4-D86DAEC650CD}">
      <dgm:prSet/>
      <dgm:spPr/>
      <dgm:t>
        <a:bodyPr/>
        <a:lstStyle/>
        <a:p>
          <a:endParaRPr lang="en-IN"/>
        </a:p>
      </dgm:t>
    </dgm:pt>
    <dgm:pt modelId="{345526E6-9032-41CD-BB18-8760B22EDA85}" type="sibTrans" cxnId="{D95484D2-522F-4C7B-93B4-D86DAEC650CD}">
      <dgm:prSet/>
      <dgm:spPr/>
      <dgm:t>
        <a:bodyPr/>
        <a:lstStyle/>
        <a:p>
          <a:endParaRPr lang="en-IN"/>
        </a:p>
      </dgm:t>
    </dgm:pt>
    <dgm:pt modelId="{AAB852AF-AA46-4ED2-9087-F92B045796E6}">
      <dgm:prSet phldrT="[Text]"/>
      <dgm:spPr/>
      <dgm:t>
        <a:bodyPr/>
        <a:lstStyle/>
        <a:p>
          <a:r>
            <a:rPr lang="en-US" dirty="0"/>
            <a:t>Imperative</a:t>
          </a:r>
          <a:endParaRPr lang="en-IN" dirty="0"/>
        </a:p>
      </dgm:t>
    </dgm:pt>
    <dgm:pt modelId="{2E0221DC-07F7-439E-B987-7CE84B53CE23}" type="parTrans" cxnId="{21174E67-2ED9-460D-A93C-AEB6792AA03D}">
      <dgm:prSet/>
      <dgm:spPr/>
      <dgm:t>
        <a:bodyPr/>
        <a:lstStyle/>
        <a:p>
          <a:endParaRPr lang="en-IN"/>
        </a:p>
      </dgm:t>
    </dgm:pt>
    <dgm:pt modelId="{814B2676-A287-4543-97B2-1DEBBC61344A}" type="sibTrans" cxnId="{21174E67-2ED9-460D-A93C-AEB6792AA03D}">
      <dgm:prSet/>
      <dgm:spPr/>
      <dgm:t>
        <a:bodyPr/>
        <a:lstStyle/>
        <a:p>
          <a:endParaRPr lang="en-IN"/>
        </a:p>
      </dgm:t>
    </dgm:pt>
    <dgm:pt modelId="{7EEC5EC1-6279-4036-8913-2B7C4E8EF285}">
      <dgm:prSet phldrT="[Text]"/>
      <dgm:spPr/>
      <dgm:t>
        <a:bodyPr/>
        <a:lstStyle/>
        <a:p>
          <a:r>
            <a:rPr lang="en-US" dirty="0"/>
            <a:t>Interrogative</a:t>
          </a:r>
          <a:endParaRPr lang="en-IN" dirty="0"/>
        </a:p>
      </dgm:t>
    </dgm:pt>
    <dgm:pt modelId="{7EBA236A-8438-4E7F-8999-001FC84753D6}" type="parTrans" cxnId="{0DB71019-6F24-4F5D-883A-681C7A39FC6F}">
      <dgm:prSet/>
      <dgm:spPr/>
      <dgm:t>
        <a:bodyPr/>
        <a:lstStyle/>
        <a:p>
          <a:endParaRPr lang="en-IN"/>
        </a:p>
      </dgm:t>
    </dgm:pt>
    <dgm:pt modelId="{CD9D9698-078C-4E6F-8C5C-E9C2D568B65C}" type="sibTrans" cxnId="{0DB71019-6F24-4F5D-883A-681C7A39FC6F}">
      <dgm:prSet/>
      <dgm:spPr/>
      <dgm:t>
        <a:bodyPr/>
        <a:lstStyle/>
        <a:p>
          <a:endParaRPr lang="en-IN"/>
        </a:p>
      </dgm:t>
    </dgm:pt>
    <dgm:pt modelId="{9800C01C-EB30-4D21-BFAB-C3B30CFB0F58}">
      <dgm:prSet phldrT="[Text]"/>
      <dgm:spPr/>
      <dgm:t>
        <a:bodyPr/>
        <a:lstStyle/>
        <a:p>
          <a:r>
            <a:rPr lang="en-US" dirty="0"/>
            <a:t>Exclamatory </a:t>
          </a:r>
          <a:endParaRPr lang="en-IN" dirty="0"/>
        </a:p>
      </dgm:t>
    </dgm:pt>
    <dgm:pt modelId="{7853D720-F66F-4D29-9B16-4FD15A2CD2A4}" type="parTrans" cxnId="{BAB96986-0CD4-4E04-B0E3-3E812B02D20D}">
      <dgm:prSet/>
      <dgm:spPr/>
      <dgm:t>
        <a:bodyPr/>
        <a:lstStyle/>
        <a:p>
          <a:endParaRPr lang="en-IN"/>
        </a:p>
      </dgm:t>
    </dgm:pt>
    <dgm:pt modelId="{CA2FDED1-2F04-4837-845D-F4D50D6B3DB5}" type="sibTrans" cxnId="{BAB96986-0CD4-4E04-B0E3-3E812B02D20D}">
      <dgm:prSet/>
      <dgm:spPr/>
      <dgm:t>
        <a:bodyPr/>
        <a:lstStyle/>
        <a:p>
          <a:endParaRPr lang="en-IN"/>
        </a:p>
      </dgm:t>
    </dgm:pt>
    <dgm:pt modelId="{7F569399-B3B0-4BDD-B204-02143BF436B3}" type="pres">
      <dgm:prSet presAssocID="{6DED9FD0-1018-4968-AF19-BAF733EF0AAD}" presName="diagram" presStyleCnt="0">
        <dgm:presLayoutVars>
          <dgm:dir/>
          <dgm:resizeHandles val="exact"/>
        </dgm:presLayoutVars>
      </dgm:prSet>
      <dgm:spPr/>
    </dgm:pt>
    <dgm:pt modelId="{C1761134-1F8D-41A6-A0B0-2DF2A7BAFF8B}" type="pres">
      <dgm:prSet presAssocID="{7A9402E2-D3E4-4A49-B025-FD7EF4C651CC}" presName="node" presStyleLbl="node1" presStyleIdx="0" presStyleCnt="4">
        <dgm:presLayoutVars>
          <dgm:bulletEnabled val="1"/>
        </dgm:presLayoutVars>
      </dgm:prSet>
      <dgm:spPr/>
    </dgm:pt>
    <dgm:pt modelId="{8A3C85DC-9ABC-4949-A9B9-F1E9A77DAE46}" type="pres">
      <dgm:prSet presAssocID="{345526E6-9032-41CD-BB18-8760B22EDA85}" presName="sibTrans" presStyleCnt="0"/>
      <dgm:spPr/>
    </dgm:pt>
    <dgm:pt modelId="{E4EFCA69-1357-43FD-B3FB-67A3867AE686}" type="pres">
      <dgm:prSet presAssocID="{AAB852AF-AA46-4ED2-9087-F92B045796E6}" presName="node" presStyleLbl="node1" presStyleIdx="1" presStyleCnt="4">
        <dgm:presLayoutVars>
          <dgm:bulletEnabled val="1"/>
        </dgm:presLayoutVars>
      </dgm:prSet>
      <dgm:spPr/>
    </dgm:pt>
    <dgm:pt modelId="{BE5D6692-3FC3-495A-B49D-39E275531D6E}" type="pres">
      <dgm:prSet presAssocID="{814B2676-A287-4543-97B2-1DEBBC61344A}" presName="sibTrans" presStyleCnt="0"/>
      <dgm:spPr/>
    </dgm:pt>
    <dgm:pt modelId="{A5036EC6-F962-4D6B-9F9A-61CECCFE5786}" type="pres">
      <dgm:prSet presAssocID="{7EEC5EC1-6279-4036-8913-2B7C4E8EF285}" presName="node" presStyleLbl="node1" presStyleIdx="2" presStyleCnt="4">
        <dgm:presLayoutVars>
          <dgm:bulletEnabled val="1"/>
        </dgm:presLayoutVars>
      </dgm:prSet>
      <dgm:spPr/>
    </dgm:pt>
    <dgm:pt modelId="{3434F75E-ED71-4DEA-9C59-0F79A27027BA}" type="pres">
      <dgm:prSet presAssocID="{CD9D9698-078C-4E6F-8C5C-E9C2D568B65C}" presName="sibTrans" presStyleCnt="0"/>
      <dgm:spPr/>
    </dgm:pt>
    <dgm:pt modelId="{E54BAE2A-0A53-4AD7-9C5C-C2C3E56C3796}" type="pres">
      <dgm:prSet presAssocID="{9800C01C-EB30-4D21-BFAB-C3B30CFB0F58}" presName="node" presStyleLbl="node1" presStyleIdx="3" presStyleCnt="4">
        <dgm:presLayoutVars>
          <dgm:bulletEnabled val="1"/>
        </dgm:presLayoutVars>
      </dgm:prSet>
      <dgm:spPr/>
    </dgm:pt>
  </dgm:ptLst>
  <dgm:cxnLst>
    <dgm:cxn modelId="{0DB71019-6F24-4F5D-883A-681C7A39FC6F}" srcId="{6DED9FD0-1018-4968-AF19-BAF733EF0AAD}" destId="{7EEC5EC1-6279-4036-8913-2B7C4E8EF285}" srcOrd="2" destOrd="0" parTransId="{7EBA236A-8438-4E7F-8999-001FC84753D6}" sibTransId="{CD9D9698-078C-4E6F-8C5C-E9C2D568B65C}"/>
    <dgm:cxn modelId="{21174E67-2ED9-460D-A93C-AEB6792AA03D}" srcId="{6DED9FD0-1018-4968-AF19-BAF733EF0AAD}" destId="{AAB852AF-AA46-4ED2-9087-F92B045796E6}" srcOrd="1" destOrd="0" parTransId="{2E0221DC-07F7-439E-B987-7CE84B53CE23}" sibTransId="{814B2676-A287-4543-97B2-1DEBBC61344A}"/>
    <dgm:cxn modelId="{511C4F71-5491-40B9-919B-37E39B71FC42}" type="presOf" srcId="{7EEC5EC1-6279-4036-8913-2B7C4E8EF285}" destId="{A5036EC6-F962-4D6B-9F9A-61CECCFE5786}" srcOrd="0" destOrd="0" presId="urn:microsoft.com/office/officeart/2005/8/layout/default"/>
    <dgm:cxn modelId="{BAB96986-0CD4-4E04-B0E3-3E812B02D20D}" srcId="{6DED9FD0-1018-4968-AF19-BAF733EF0AAD}" destId="{9800C01C-EB30-4D21-BFAB-C3B30CFB0F58}" srcOrd="3" destOrd="0" parTransId="{7853D720-F66F-4D29-9B16-4FD15A2CD2A4}" sibTransId="{CA2FDED1-2F04-4837-845D-F4D50D6B3DB5}"/>
    <dgm:cxn modelId="{A8CBDEB0-B80F-4F5E-9989-CE750A2DF02D}" type="presOf" srcId="{6DED9FD0-1018-4968-AF19-BAF733EF0AAD}" destId="{7F569399-B3B0-4BDD-B204-02143BF436B3}" srcOrd="0" destOrd="0" presId="urn:microsoft.com/office/officeart/2005/8/layout/default"/>
    <dgm:cxn modelId="{A52F77C3-E6A7-4726-B9B4-24ABA9664739}" type="presOf" srcId="{AAB852AF-AA46-4ED2-9087-F92B045796E6}" destId="{E4EFCA69-1357-43FD-B3FB-67A3867AE686}" srcOrd="0" destOrd="0" presId="urn:microsoft.com/office/officeart/2005/8/layout/default"/>
    <dgm:cxn modelId="{20C91AD1-824F-49B9-A9C7-6C1D297D0890}" type="presOf" srcId="{7A9402E2-D3E4-4A49-B025-FD7EF4C651CC}" destId="{C1761134-1F8D-41A6-A0B0-2DF2A7BAFF8B}" srcOrd="0" destOrd="0" presId="urn:microsoft.com/office/officeart/2005/8/layout/default"/>
    <dgm:cxn modelId="{D95484D2-522F-4C7B-93B4-D86DAEC650CD}" srcId="{6DED9FD0-1018-4968-AF19-BAF733EF0AAD}" destId="{7A9402E2-D3E4-4A49-B025-FD7EF4C651CC}" srcOrd="0" destOrd="0" parTransId="{9954942B-441E-48EE-B434-7D3B2D4FDACF}" sibTransId="{345526E6-9032-41CD-BB18-8760B22EDA85}"/>
    <dgm:cxn modelId="{D52CADE9-ADD6-4476-94E6-44D6E99667B0}" type="presOf" srcId="{9800C01C-EB30-4D21-BFAB-C3B30CFB0F58}" destId="{E54BAE2A-0A53-4AD7-9C5C-C2C3E56C3796}" srcOrd="0" destOrd="0" presId="urn:microsoft.com/office/officeart/2005/8/layout/default"/>
    <dgm:cxn modelId="{07810D4D-E5AD-407A-9552-3B7AD11C68BB}" type="presParOf" srcId="{7F569399-B3B0-4BDD-B204-02143BF436B3}" destId="{C1761134-1F8D-41A6-A0B0-2DF2A7BAFF8B}" srcOrd="0" destOrd="0" presId="urn:microsoft.com/office/officeart/2005/8/layout/default"/>
    <dgm:cxn modelId="{29BABFA8-42FB-4039-8149-34F8D8D85F02}" type="presParOf" srcId="{7F569399-B3B0-4BDD-B204-02143BF436B3}" destId="{8A3C85DC-9ABC-4949-A9B9-F1E9A77DAE46}" srcOrd="1" destOrd="0" presId="urn:microsoft.com/office/officeart/2005/8/layout/default"/>
    <dgm:cxn modelId="{1A319B46-92F2-4C6B-A975-C1F1BF49AFF7}" type="presParOf" srcId="{7F569399-B3B0-4BDD-B204-02143BF436B3}" destId="{E4EFCA69-1357-43FD-B3FB-67A3867AE686}" srcOrd="2" destOrd="0" presId="urn:microsoft.com/office/officeart/2005/8/layout/default"/>
    <dgm:cxn modelId="{99C99956-0B2E-4883-9D3A-4231DF42D0B1}" type="presParOf" srcId="{7F569399-B3B0-4BDD-B204-02143BF436B3}" destId="{BE5D6692-3FC3-495A-B49D-39E275531D6E}" srcOrd="3" destOrd="0" presId="urn:microsoft.com/office/officeart/2005/8/layout/default"/>
    <dgm:cxn modelId="{A0CA3BC3-4838-45A6-84B9-2B12BE4503D8}" type="presParOf" srcId="{7F569399-B3B0-4BDD-B204-02143BF436B3}" destId="{A5036EC6-F962-4D6B-9F9A-61CECCFE5786}" srcOrd="4" destOrd="0" presId="urn:microsoft.com/office/officeart/2005/8/layout/default"/>
    <dgm:cxn modelId="{623E7B8E-B866-4609-B8D2-DB49473E3BAB}" type="presParOf" srcId="{7F569399-B3B0-4BDD-B204-02143BF436B3}" destId="{3434F75E-ED71-4DEA-9C59-0F79A27027BA}" srcOrd="5" destOrd="0" presId="urn:microsoft.com/office/officeart/2005/8/layout/default"/>
    <dgm:cxn modelId="{9EF7FE68-4F2E-4703-B59F-0A4AD6AAA9DD}" type="presParOf" srcId="{7F569399-B3B0-4BDD-B204-02143BF436B3}" destId="{E54BAE2A-0A53-4AD7-9C5C-C2C3E56C379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0FAE7-0DC7-4CAE-97F5-BF37200C9648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Principal/ Independent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Clause</a:t>
          </a:r>
          <a:endParaRPr lang="en-IN" sz="3300" b="1" kern="1200" dirty="0"/>
        </a:p>
      </dsp:txBody>
      <dsp:txXfrm>
        <a:off x="1748064" y="2975"/>
        <a:ext cx="3342605" cy="2005563"/>
      </dsp:txXfrm>
    </dsp:sp>
    <dsp:sp modelId="{B8D60B19-1A74-486D-B78E-572B8D2D63E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Subordinate/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Dependent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Clause</a:t>
          </a:r>
          <a:endParaRPr lang="en-IN" sz="3300" b="1" kern="1200" dirty="0"/>
        </a:p>
      </dsp:txBody>
      <dsp:txXfrm>
        <a:off x="5424930" y="2975"/>
        <a:ext cx="3342605" cy="2005563"/>
      </dsp:txXfrm>
    </dsp:sp>
    <dsp:sp modelId="{D1FF33D2-1F4E-474F-97DC-086F2B681A89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Coordinate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Clause</a:t>
          </a:r>
          <a:endParaRPr lang="en-IN" sz="3300" b="1" kern="1200" dirty="0"/>
        </a:p>
      </dsp:txBody>
      <dsp:txXfrm>
        <a:off x="3586497" y="2342799"/>
        <a:ext cx="3342605" cy="2005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75E5D-D2D3-473B-9A98-1BE31BE7E5A2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Noun Clause</a:t>
          </a:r>
          <a:endParaRPr lang="en-IN" sz="4000" kern="1200" dirty="0"/>
        </a:p>
      </dsp:txBody>
      <dsp:txXfrm>
        <a:off x="1748064" y="2975"/>
        <a:ext cx="3342605" cy="2005563"/>
      </dsp:txXfrm>
    </dsp:sp>
    <dsp:sp modelId="{C7102E09-93CD-4B06-92E4-A6816FC8C1B4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Adjective or Relative Clause</a:t>
          </a:r>
          <a:endParaRPr lang="en-IN" sz="4000" kern="1200" dirty="0"/>
        </a:p>
      </dsp:txBody>
      <dsp:txXfrm>
        <a:off x="5424930" y="2975"/>
        <a:ext cx="3342605" cy="2005563"/>
      </dsp:txXfrm>
    </dsp:sp>
    <dsp:sp modelId="{F8BCC9D3-D7BA-456A-A2CA-A5F24B1D232E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Adverb Clause</a:t>
          </a:r>
          <a:endParaRPr lang="en-IN" sz="4000" kern="1200" dirty="0"/>
        </a:p>
      </dsp:txBody>
      <dsp:txXfrm>
        <a:off x="3586497" y="2342799"/>
        <a:ext cx="3342605" cy="2005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61134-1F8D-41A6-A0B0-2DF2A7BAFF8B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Declarative</a:t>
          </a:r>
          <a:endParaRPr lang="en-IN" sz="4500" kern="1200" dirty="0"/>
        </a:p>
      </dsp:txBody>
      <dsp:txXfrm>
        <a:off x="1748064" y="2975"/>
        <a:ext cx="3342605" cy="2005563"/>
      </dsp:txXfrm>
    </dsp:sp>
    <dsp:sp modelId="{E4EFCA69-1357-43FD-B3FB-67A3867AE686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Imperative</a:t>
          </a:r>
          <a:endParaRPr lang="en-IN" sz="4500" kern="1200" dirty="0"/>
        </a:p>
      </dsp:txBody>
      <dsp:txXfrm>
        <a:off x="5424930" y="2975"/>
        <a:ext cx="3342605" cy="2005563"/>
      </dsp:txXfrm>
    </dsp:sp>
    <dsp:sp modelId="{A5036EC6-F962-4D6B-9F9A-61CECCFE5786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Interrogative</a:t>
          </a:r>
          <a:endParaRPr lang="en-IN" sz="4500" kern="1200" dirty="0"/>
        </a:p>
      </dsp:txBody>
      <dsp:txXfrm>
        <a:off x="1748064" y="2342799"/>
        <a:ext cx="3342605" cy="2005563"/>
      </dsp:txXfrm>
    </dsp:sp>
    <dsp:sp modelId="{E54BAE2A-0A53-4AD7-9C5C-C2C3E56C379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Exclamatory </a:t>
          </a:r>
          <a:endParaRPr lang="en-IN" sz="4500" kern="1200" dirty="0"/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882DA-BA34-4E92-8B36-7B696027FC4F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6AF64-DE24-494A-B935-F7E245419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18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88B8-0DEA-4EB6-991A-572E8C08E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68BFF-277E-4D72-B90A-5B2DCF2FE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2F714-9B28-4D0F-8238-FC1C6F68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D9890-CA80-494E-96F3-C1AF4666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F60C1-4866-42E2-BA4A-7CC6B73B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85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AE97-1BE6-4F75-879D-AA84AA07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8C127-4849-4E8F-9343-62377B321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64A37-4966-46CC-98B6-851D17EC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FAF8C-15C0-4978-8AA4-0EBE1D43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923E1-90FF-432A-83B6-9D0903E1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88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65BD8-CAD2-4218-8C8A-4D0026D2C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F1BB5-F087-49AF-84B5-BE1BC32F9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15A86-6128-4D70-BE87-B8C9982E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61D48-57E6-4DBD-A333-FEA1F6B6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34C55-012F-4935-921E-935A4D56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97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4218-14A9-4D13-98CE-C40E0C8E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7077-3652-4E37-B01D-2FDE3E1E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5C897-9588-477A-AFD8-9E9B35E74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40EC-409F-41B9-890B-29CB6FD0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64019-E685-4230-B471-C845EA00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57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8C95-A4F5-48F4-8ADE-8D3839D7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C7037-C756-4877-8484-4EDCC11A5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BF8F8-2BE3-4FAE-BF54-486D9816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01D79-1553-4ABF-9631-696045B2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CCBF2-8D29-4F51-8B89-87C16D5E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41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2BA7-B467-4914-AD40-126C542E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542D-4535-4E31-865B-C06BADECD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BEB70-2C02-4D3E-AF15-E587DD913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42D7F-4A02-4EC8-BA10-EC99963C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5E377-6CF7-4802-8E14-7C8BA58B3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4B12E-C5B6-4EF5-8E79-753928A5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15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771F-FD0A-472D-9C6A-A8C95821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FBB67-0B51-4A2A-ABE0-06EF3109B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BC234-0B9B-4B44-9FBD-D5C0BF682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3E4EE-95A2-49E0-8F3C-56C614B4A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5B9A4-052B-480A-B642-C9586C513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C0068-A3E4-42BD-B405-1F4DBA7F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B80AD-CD9B-4171-A7E1-5996CE2F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D321E-0EC2-445D-9681-B35F4DC1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31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331F-6D93-4FA7-B88A-237C7501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E08B9-F69B-4B0C-879C-0D3D5E3C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0003-F4DA-4976-A58D-A517845C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B3817-2AEB-4D20-83A6-D55054F7A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59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D3CB4-B9B2-4B91-B813-9AE93179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CE48-374B-42D2-8B50-2563D31E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F04F4-5728-4DFB-9329-BB0ABDE7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6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3DB0-94ED-4036-8F9D-91310D17C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A9F6-C6D2-48CE-8E22-A99F53E7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72830-8BEA-477A-A6E2-189E82BCD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0E5CA-097D-4BD2-877E-C5F43213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D90B9-73E9-464A-9B03-1FA46694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83CEB-C8AE-437B-A55F-40A815A1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49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FBD8-D563-45FF-B96C-A5A5FC1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003B2B-F094-452D-941D-FAD727694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01C69-657E-42A8-9B4E-FF882E99D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4B387-DF5A-47C4-8FFD-BB84337F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45DEE-B89B-467D-9BF2-B25BAADF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C4FD6-E0E5-4ED6-B920-7BB7848A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25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77000" r="4000" b="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2F244-6A4A-4ADE-B8B8-2675F745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9DF83-E758-4200-B562-E1CA051ED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65A14-9EB5-4D03-A81C-2B1B206AA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BAEDA-C39D-4650-BB05-552811ACFFF2}" type="datetimeFigureOut">
              <a:rPr lang="en-IN" smtClean="0"/>
              <a:t>02-02-2023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600E9-C38B-4764-999E-822F43958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E76A-C1C0-4154-85CA-FFA6B557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2DE8-10CF-4B70-9771-8F56EE4B0E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97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3.png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6.png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 /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1.png" /><Relationship Id="rId5" Type="http://schemas.openxmlformats.org/officeDocument/2006/relationships/image" Target="../media/image50.png" /><Relationship Id="rId4" Type="http://schemas.openxmlformats.org/officeDocument/2006/relationships/image" Target="../media/image49.png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7" Type="http://schemas.openxmlformats.org/officeDocument/2006/relationships/image" Target="../media/image58.png" /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7.png" /><Relationship Id="rId5" Type="http://schemas.openxmlformats.org/officeDocument/2006/relationships/image" Target="../media/image56.png" /><Relationship Id="rId4" Type="http://schemas.openxmlformats.org/officeDocument/2006/relationships/image" Target="../media/image55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 /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A5A9-24E5-4FBE-A514-5AA669CA5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44532"/>
            <a:ext cx="8955465" cy="2387600"/>
          </a:xfrm>
        </p:spPr>
        <p:txBody>
          <a:bodyPr>
            <a:normAutofit fontScale="90000"/>
          </a:bodyPr>
          <a:lstStyle/>
          <a:p>
            <a:r>
              <a:rPr lang="en-US" sz="9600" dirty="0"/>
              <a:t>Clauses and Sentences</a:t>
            </a:r>
            <a:endParaRPr lang="en-IN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0502C-6DBB-4DFE-A45D-42FD8EB42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586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Types | Definitions | Examples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0935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CC9C-A387-462D-80B4-5D9F055B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9314-6742-4635-A2AD-950D4EE0F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ECAE4-F8CC-48CE-8C7B-D7F5A285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24" y="116308"/>
            <a:ext cx="7557723" cy="66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8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C19C-5C19-454B-9D13-9868CAD4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C67BA-1534-4BF6-8599-B4BAF3E62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40C11-C3DB-40C1-B7B1-F776E3B7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29" y="0"/>
            <a:ext cx="7353693" cy="65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0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D68B-96FC-4CEC-95F2-DC9E1C04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2CECC-FBB6-449D-92CD-910F402D4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dverbial clause">
            <a:extLst>
              <a:ext uri="{FF2B5EF4-FFF2-40B4-BE49-F238E27FC236}">
                <a16:creationId xmlns:a16="http://schemas.microsoft.com/office/drawing/2014/main" id="{90BC7767-AC77-4D0C-B23B-065454C7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3" y="365125"/>
            <a:ext cx="8474501" cy="547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80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4774-D908-44F2-AF4F-FD54E6AE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D2981-C6E1-48BB-835C-78431F74F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AA1400-0B0D-4CAE-8C41-C7F40FAA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50" y="124905"/>
            <a:ext cx="8157204" cy="660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150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6A11-854E-439F-91BA-C395EB6E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EA2DCF4-6FC7-49E8-A760-7906FB67B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695336"/>
              </p:ext>
            </p:extLst>
          </p:nvPr>
        </p:nvGraphicFramePr>
        <p:xfrm>
          <a:off x="226243" y="917916"/>
          <a:ext cx="11811786" cy="5737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893">
                  <a:extLst>
                    <a:ext uri="{9D8B030D-6E8A-4147-A177-3AD203B41FA5}">
                      <a16:colId xmlns:a16="http://schemas.microsoft.com/office/drawing/2014/main" val="2591985624"/>
                    </a:ext>
                  </a:extLst>
                </a:gridCol>
                <a:gridCol w="5905893">
                  <a:extLst>
                    <a:ext uri="{9D8B030D-6E8A-4147-A177-3AD203B41FA5}">
                      <a16:colId xmlns:a16="http://schemas.microsoft.com/office/drawing/2014/main" val="584184718"/>
                    </a:ext>
                  </a:extLst>
                </a:gridCol>
              </a:tblGrid>
              <a:tr h="998858">
                <a:tc>
                  <a:txBody>
                    <a:bodyPr/>
                    <a:lstStyle/>
                    <a:p>
                      <a:r>
                        <a:rPr lang="en-US" sz="4000" dirty="0"/>
                        <a:t>Subordinate Clause 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Coordinate Clause</a:t>
                      </a:r>
                      <a:endParaRPr lang="en-IN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927001"/>
                  </a:ext>
                </a:extLst>
              </a:tr>
              <a:tr h="1443914">
                <a:tc>
                  <a:txBody>
                    <a:bodyPr/>
                    <a:lstStyle/>
                    <a:p>
                      <a:r>
                        <a:rPr lang="en-US" sz="2800" dirty="0"/>
                        <a:t>A Subordinate Clause is a clause that would make no sense if it was taken out of the sentence.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 Coordinate clause is a clause that has meaning independent of the sentence. 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999332"/>
                  </a:ext>
                </a:extLst>
              </a:tr>
              <a:tr h="1443914">
                <a:tc>
                  <a:txBody>
                    <a:bodyPr/>
                    <a:lstStyle/>
                    <a:p>
                      <a:r>
                        <a:rPr lang="en-US" sz="2800" dirty="0"/>
                        <a:t>For Example – He took out a book that he  had seen earlier.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For example – The rain ended and the sun came out. 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679797"/>
                  </a:ext>
                </a:extLst>
              </a:tr>
              <a:tr h="1850721">
                <a:tc>
                  <a:txBody>
                    <a:bodyPr/>
                    <a:lstStyle/>
                    <a:p>
                      <a:r>
                        <a:rPr lang="en-US" sz="2800" dirty="0"/>
                        <a:t>The subordinate clause is “that he had seen earlier” makes no sense by itself. It must be a part of a larger sentence.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“The rain ended” and “The sun came out” both have meaning by themselves. 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163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387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7739-C5DE-428A-903F-D5A199F5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0D646-04CC-44E8-8B00-21B4F4C4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17D339-D836-4C4D-800A-7C4ED851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3" y="122548"/>
            <a:ext cx="8336437" cy="62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2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54F5F-C38F-4925-AF7C-12BCB666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AFD0-8374-4C80-B1EC-4206CE064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D3324-B31C-45DA-97F1-BFC1F334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85" y="1027906"/>
            <a:ext cx="10795615" cy="53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7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4D06-8035-438E-A29E-2AA04F5F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DA89C-6A2E-4FFA-9731-3E89A98E8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3EC42-E271-48DB-BF4E-F740B44C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73" y="1305212"/>
            <a:ext cx="11685320" cy="46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90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50EA-BEEE-4703-9734-F14903D5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5AB4-FE6F-42B6-BC5C-238ACF6BA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F6FA2-B45B-46E2-A908-1945DB3C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35" y="1125642"/>
            <a:ext cx="11026329" cy="1457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F0D8C-1537-4A19-BEAD-50E8FF249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91" y="2582944"/>
            <a:ext cx="11043915" cy="26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5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855-3A76-495B-A7A6-872886EA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4813-6AED-4EC6-8913-FD2C391F4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ACE5F-1975-40F6-A4E4-81BBEEF2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3" y="131036"/>
            <a:ext cx="7788315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4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2037-8B83-48A7-AAF1-065ACFE9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AD23F-199B-431B-BA0B-9003AFBA9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85AA0-9A61-47B6-A5FD-75D0F3C7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4" y="544235"/>
            <a:ext cx="9003284" cy="54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87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4E6E-B4A1-4BE6-9F06-C542E34E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4AF5-AABA-4746-90F5-AF830294B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46534-DDBF-4215-828E-E2A71244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1" y="365125"/>
            <a:ext cx="8899689" cy="603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4966-1C02-469A-96FF-BA426911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0F2CD-5EAA-4625-ACFF-04F86C31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72BD5-E8EE-4763-8AD8-88068795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2" y="346327"/>
            <a:ext cx="8127172" cy="5300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2E794-86F2-43FC-9DE3-7D03392B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7" y="5688643"/>
            <a:ext cx="7169814" cy="9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7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8546-5F0A-4008-99A1-BC1AB065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05" y="0"/>
            <a:ext cx="2225511" cy="1325563"/>
          </a:xfrm>
        </p:spPr>
        <p:txBody>
          <a:bodyPr/>
          <a:lstStyle/>
          <a:p>
            <a:r>
              <a:rPr lang="en-US" dirty="0"/>
              <a:t>Answers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E6A35C-56C0-4771-8E27-D25EF7FB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5" y="1046375"/>
            <a:ext cx="6165916" cy="5444238"/>
          </a:xfrm>
        </p:spPr>
      </p:pic>
    </p:spTree>
    <p:extLst>
      <p:ext uri="{BB962C8B-B14F-4D97-AF65-F5344CB8AC3E}">
        <p14:creationId xmlns:p14="http://schemas.microsoft.com/office/powerpoint/2010/main" val="1606940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A08D-7BCB-4EB2-A83B-A162E31A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98AE7-7980-456C-A209-85543119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36DB9-7BA9-46FC-9B7C-3C6640EF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" y="1901057"/>
            <a:ext cx="11979678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8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6CB6-7208-452F-8951-EF37037D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469CD-DE8A-4ACF-BECB-107CD30DD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B9649-6A7A-47F1-8569-7CAF5C61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7" y="1309956"/>
            <a:ext cx="11701806" cy="4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AD25-3279-4603-A47C-ACB1086A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5CD5-D48D-4A29-A34E-CA068C38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E3AB-9DFE-40CD-903A-D9082D8A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3728"/>
            <a:ext cx="10158340" cy="1348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0E68D-DD73-4841-BF31-F2A8E70C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71" y="2630470"/>
            <a:ext cx="11180190" cy="12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BA3F-3631-4D6A-ABAA-2BB5F690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6D71-7570-4653-AB56-A79433F1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07591-B499-43C3-86E9-C687FFAB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093988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22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A5D1-D566-4B3C-8418-35FBEE28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DF2C-6D6E-4503-B724-7280AAD81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0A2C7D-B334-4E54-BF30-7B4740DC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6441-BF20-46FE-8DE4-58A80194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3BA5D-8542-4FE6-AAB0-95F6FFF41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D35BC-CB51-4F26-B3C0-DA782030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19" y="84314"/>
            <a:ext cx="7294261" cy="66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4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F967-8C97-4D5F-9EC2-0AF345DA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EED7-8A64-4827-82FD-D97AE85E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6C7EE-B97B-466C-BE9A-AB5CC25E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322"/>
            <a:ext cx="12192000" cy="38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9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B573-5BC3-4F7E-B1CA-53FF9AE8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Types of clauses</a:t>
            </a:r>
            <a:endParaRPr lang="en-IN" sz="48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278862-ED9F-43BC-9D3B-3FDDDA101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3013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291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CA0E-9A4A-4DA0-82DA-2027D9E6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Sentences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83F8-02D5-4C40-BB16-D3D786681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C0ECE-7630-4AA8-995A-3185A7A0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762"/>
            <a:ext cx="12192000" cy="32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03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FFAC-A209-4025-B874-E40D3B5E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Sentences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48CE0-3564-46CE-A53B-C77707410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3C5E9-B862-4039-9B7F-E6A6CE4C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4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64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D5C1-CD62-4CED-BD49-EE026AA3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Complex Sentences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12190-B072-425A-ABD0-53FE4FC49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C78C7-DCA8-4214-8BCE-962786CA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461"/>
            <a:ext cx="12192000" cy="41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612A9-4CF2-4581-BB55-B3DB4DF6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Kinds of Sentences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1831F9-896C-4606-A8D3-7D9507680E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4880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785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E7073-AC9C-4FF1-ACF8-E4A7C3DE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73363-23EB-4AD8-BB4A-3B831DC4E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CA0F0-D642-4725-85D1-18756815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0" y="157019"/>
            <a:ext cx="8044818" cy="6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2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2BF-A699-4D8E-81AF-F55E7B01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571AB-4D6C-440D-B1A7-A72391E5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30350-98F4-4060-9339-A5AD1374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1" y="0"/>
            <a:ext cx="11069338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13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C493-F17F-4B55-B231-9BEFE16C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A264-5F55-4E64-BE05-4142D3962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E95E5-6C74-4580-937F-5E28FCDF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70"/>
            <a:ext cx="12192000" cy="48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59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87F9-3899-4511-AAE7-58066A73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FA653-4272-4765-BAD0-81B1C17E6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2BE51-0EF2-423B-B121-FE621403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170"/>
            <a:ext cx="12192000" cy="43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80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77BE-CBBA-4DC2-A4A2-B4724790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F3CF-0210-4206-86CB-FABAA1392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7C606-C3DA-401A-A50E-B318D159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831"/>
            <a:ext cx="12192000" cy="36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3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0EB9-106F-454F-992E-80377B90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8B68-EC51-404D-80C7-11AF727E0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C2A9F-9BA5-4F1A-9FA0-DAF30CDD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637"/>
            <a:ext cx="12192000" cy="44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05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96B8-1334-47BA-9F30-AA031441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87F3-F112-4A79-89A2-BF5B1CDF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93E48-8D59-490F-A405-CE31CFBB5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1" y="1027906"/>
            <a:ext cx="9069567" cy="50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770F-7F73-4BF2-BE30-6D669D2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E996F6-0942-410B-A48C-8DFE5A519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028" y="0"/>
            <a:ext cx="5250426" cy="67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F924-47A5-490B-965F-6658F73A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53EDB-4B96-4856-9905-DF26FF23E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4941D-84BA-451C-9DAB-FAA946FF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5" y="1690688"/>
            <a:ext cx="4008109" cy="4900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1184C-E77B-4322-8F23-89AC7ADC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954" y="1700115"/>
            <a:ext cx="3132091" cy="2857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F0945-F395-46C2-B065-4B0290BCE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815" y="1593165"/>
            <a:ext cx="3162574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65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69A0-6552-48D8-8E78-228157E6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BD30-25B7-4DC1-A95E-6C44C977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E313C-5AC6-4A42-A474-1C8FFE8E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3" y="365125"/>
            <a:ext cx="4184105" cy="612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D39EA-000D-46EC-8971-F36493CF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48" y="286403"/>
            <a:ext cx="4052257" cy="2767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16262-270D-465C-BC5D-67BD1093C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753" y="1275907"/>
            <a:ext cx="3374600" cy="53384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12C18D-A48F-4144-AA72-DED9D7F85084}"/>
              </a:ext>
            </a:extLst>
          </p:cNvPr>
          <p:cNvSpPr/>
          <p:nvPr/>
        </p:nvSpPr>
        <p:spPr>
          <a:xfrm>
            <a:off x="121738" y="5595256"/>
            <a:ext cx="3940629" cy="101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644ACC-E120-401E-91FD-52621832866F}"/>
              </a:ext>
            </a:extLst>
          </p:cNvPr>
          <p:cNvSpPr/>
          <p:nvPr/>
        </p:nvSpPr>
        <p:spPr>
          <a:xfrm>
            <a:off x="4292063" y="365125"/>
            <a:ext cx="464994" cy="2301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F1123D-6429-4850-A95B-8D002736CDCB}"/>
              </a:ext>
            </a:extLst>
          </p:cNvPr>
          <p:cNvSpPr/>
          <p:nvPr/>
        </p:nvSpPr>
        <p:spPr>
          <a:xfrm rot="5400000">
            <a:off x="5980613" y="1112702"/>
            <a:ext cx="780326" cy="3081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0A67A-7595-40A5-877B-5CAB504985D3}"/>
              </a:ext>
            </a:extLst>
          </p:cNvPr>
          <p:cNvSpPr/>
          <p:nvPr/>
        </p:nvSpPr>
        <p:spPr>
          <a:xfrm rot="5400000">
            <a:off x="9825890" y="2533480"/>
            <a:ext cx="780326" cy="337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78527A-F155-4AE6-8D42-D29DCED5239D}"/>
              </a:ext>
            </a:extLst>
          </p:cNvPr>
          <p:cNvSpPr/>
          <p:nvPr/>
        </p:nvSpPr>
        <p:spPr>
          <a:xfrm rot="5400000">
            <a:off x="6133013" y="1265102"/>
            <a:ext cx="780326" cy="3081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F5A0D3-F3E7-494D-84AE-94224E4D25B5}"/>
              </a:ext>
            </a:extLst>
          </p:cNvPr>
          <p:cNvSpPr/>
          <p:nvPr/>
        </p:nvSpPr>
        <p:spPr>
          <a:xfrm rot="10800000">
            <a:off x="8263505" y="1212217"/>
            <a:ext cx="645815" cy="474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02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5564-F4FD-4094-9558-75893BCD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CD635A-BF3D-43BC-A337-73139F834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69231"/>
            <a:ext cx="5243326" cy="571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8A079-73F8-4C35-BB33-36C6A3C9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6122"/>
            <a:ext cx="9929720" cy="609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207DF-FC29-477D-8CE8-0D44602AB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88" y="1758156"/>
            <a:ext cx="5025272" cy="571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0C9F7-E6F5-418A-A7F3-06ED18B3F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97428"/>
            <a:ext cx="7964398" cy="571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3CAB8-4239-4A9D-A4CB-9FF9EB0DB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22" y="3541034"/>
            <a:ext cx="6701112" cy="57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14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7AED-A577-4812-82FB-AD7526C9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E154-E027-4E9E-80D9-E4B026391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99CB4-1282-48E6-9372-D4948CD02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49" y="365125"/>
            <a:ext cx="7351847" cy="53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2113-2685-441C-9965-D51BCE7D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43B8-688B-46B7-9CE8-4DB06249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following sentences into negative and interrogative sentences</a:t>
            </a:r>
          </a:p>
          <a:p>
            <a:r>
              <a:rPr lang="en-US" dirty="0" err="1"/>
              <a:t>i</a:t>
            </a:r>
            <a:r>
              <a:rPr lang="en-US" dirty="0"/>
              <a:t>) </a:t>
            </a:r>
            <a:r>
              <a:rPr lang="en-US" dirty="0" err="1"/>
              <a:t>Uman</a:t>
            </a:r>
            <a:r>
              <a:rPr lang="en-US" dirty="0"/>
              <a:t> can fly kites</a:t>
            </a:r>
          </a:p>
          <a:p>
            <a:r>
              <a:rPr lang="en-US" dirty="0"/>
              <a:t>ii) Sagar will help me with this project</a:t>
            </a:r>
          </a:p>
          <a:p>
            <a:r>
              <a:rPr lang="en-US" dirty="0"/>
              <a:t>iii) Chetan could lift really heavy weights</a:t>
            </a:r>
          </a:p>
          <a:p>
            <a:r>
              <a:rPr lang="en-US" dirty="0"/>
              <a:t>iv) You could have taken the school bus</a:t>
            </a:r>
          </a:p>
          <a:p>
            <a:r>
              <a:rPr lang="en-US" dirty="0"/>
              <a:t>v) This will be a difficult assignment</a:t>
            </a:r>
          </a:p>
          <a:p>
            <a:r>
              <a:rPr lang="en-US" dirty="0"/>
              <a:t>vi) </a:t>
            </a:r>
            <a:r>
              <a:rPr lang="en-US" dirty="0" err="1"/>
              <a:t>Rehaan</a:t>
            </a:r>
            <a:r>
              <a:rPr lang="en-US" dirty="0"/>
              <a:t> may become the next captain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9163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B448-05F3-4F72-9886-EA29496B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E9E5-02BD-4C26-B27B-CADC8F1E5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</a:t>
            </a:r>
            <a:r>
              <a:rPr lang="en-US" dirty="0"/>
              <a:t>) </a:t>
            </a:r>
            <a:r>
              <a:rPr lang="en-US" dirty="0" err="1"/>
              <a:t>Uman</a:t>
            </a:r>
            <a:r>
              <a:rPr lang="en-US" dirty="0"/>
              <a:t> can fly kites</a:t>
            </a:r>
          </a:p>
          <a:p>
            <a:r>
              <a:rPr lang="en-US" dirty="0"/>
              <a:t>Negative sentence– Umang cannot fly kites</a:t>
            </a:r>
          </a:p>
          <a:p>
            <a:r>
              <a:rPr lang="en-US" dirty="0"/>
              <a:t>Interrogative sentence– Can Umang fly kites?</a:t>
            </a:r>
          </a:p>
          <a:p>
            <a:r>
              <a:rPr lang="en-US" dirty="0"/>
              <a:t>ii) Sagar will help me with this project</a:t>
            </a:r>
          </a:p>
          <a:p>
            <a:r>
              <a:rPr lang="en-US" dirty="0"/>
              <a:t>Negative sentence– Sagar will not help me with this project</a:t>
            </a:r>
          </a:p>
          <a:p>
            <a:r>
              <a:rPr lang="en-US" dirty="0"/>
              <a:t>Interrogative sentence – Will Sagar help me with this project?</a:t>
            </a:r>
          </a:p>
        </p:txBody>
      </p:sp>
    </p:spTree>
    <p:extLst>
      <p:ext uri="{BB962C8B-B14F-4D97-AF65-F5344CB8AC3E}">
        <p14:creationId xmlns:p14="http://schemas.microsoft.com/office/powerpoint/2010/main" val="3617352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4E0-7575-4F65-9D19-8339E5EE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9C57C-D4CB-4288-83A6-595F181B1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iii) Chetan could lift really heavy weights</a:t>
            </a:r>
          </a:p>
          <a:p>
            <a:r>
              <a:rPr lang="en-US" dirty="0"/>
              <a:t>Negative sentence – Chetan could not lift really heavy weights</a:t>
            </a:r>
          </a:p>
          <a:p>
            <a:r>
              <a:rPr lang="en-US" dirty="0"/>
              <a:t>Interrogative sentence – Could Chetan lift really heavy weights?</a:t>
            </a:r>
          </a:p>
          <a:p>
            <a:r>
              <a:rPr lang="en-US" dirty="0"/>
              <a:t>iv) You could have taken the school bus</a:t>
            </a:r>
          </a:p>
          <a:p>
            <a:r>
              <a:rPr lang="en-US" dirty="0"/>
              <a:t>Negative sentence – You could not have taken the school bus</a:t>
            </a:r>
          </a:p>
          <a:p>
            <a:r>
              <a:rPr lang="en-US" dirty="0"/>
              <a:t>Interrogative sentence – Could you have taken the school bus?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6988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7924-A3E1-4999-A311-EA5DFA07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9E43F-EF96-4A8F-9FFF-5D35E907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v) This will be a difficult assignment</a:t>
            </a:r>
          </a:p>
          <a:p>
            <a:r>
              <a:rPr lang="en-US" dirty="0"/>
              <a:t>Negative sentence – This will not be a difficult assignment</a:t>
            </a:r>
          </a:p>
          <a:p>
            <a:r>
              <a:rPr lang="en-US" dirty="0"/>
              <a:t>Interrogative sentence– Will this be a difficult assignment?</a:t>
            </a:r>
          </a:p>
          <a:p>
            <a:r>
              <a:rPr lang="en-US" dirty="0"/>
              <a:t>vi) </a:t>
            </a:r>
            <a:r>
              <a:rPr lang="en-US" dirty="0" err="1"/>
              <a:t>Rehaan</a:t>
            </a:r>
            <a:r>
              <a:rPr lang="en-US" dirty="0"/>
              <a:t> may become the next captain</a:t>
            </a:r>
          </a:p>
          <a:p>
            <a:r>
              <a:rPr lang="en-US" dirty="0"/>
              <a:t>Negative sentence– </a:t>
            </a:r>
            <a:r>
              <a:rPr lang="en-US" dirty="0" err="1"/>
              <a:t>Rehaan</a:t>
            </a:r>
            <a:r>
              <a:rPr lang="en-US" dirty="0"/>
              <a:t> may not become the next captain</a:t>
            </a:r>
          </a:p>
          <a:p>
            <a:r>
              <a:rPr lang="en-US" dirty="0"/>
              <a:t>Interrogative sentence – May </a:t>
            </a:r>
            <a:r>
              <a:rPr lang="en-US" dirty="0" err="1"/>
              <a:t>Rehaan</a:t>
            </a:r>
            <a:r>
              <a:rPr lang="en-US" dirty="0"/>
              <a:t> become the next captain?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2389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5B93-C65F-44D3-AA3F-0940C096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BEDDCD-7CAE-439F-822E-7826449FD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313" y="2577681"/>
            <a:ext cx="7429587" cy="608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A045B-ECA3-4F33-9A37-FE7017ED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84" y="677221"/>
            <a:ext cx="8516385" cy="768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A6DAD-8462-4389-9265-91BB05CF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60764"/>
            <a:ext cx="6832699" cy="60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2075E-4B18-434D-AB2D-06BA12F83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13" y="1994949"/>
            <a:ext cx="8183753" cy="608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DE041-3DEE-4A20-BD65-480F8E413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186140"/>
            <a:ext cx="9983771" cy="561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4C90FD-2267-4A54-A1E7-B4523C154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85" y="3794599"/>
            <a:ext cx="7616374" cy="5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6DCF-78B1-4F16-B506-AC2A8433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2CFC-D7A2-4D22-A8F9-AFB369380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64219-A0A5-43DB-B89A-C85ECC2B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765"/>
            <a:ext cx="7849280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61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B1E3-E979-428C-905C-2CC8529E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8ACE-3851-4339-A2AD-1CF123A46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2119C-00C4-4756-86B9-A8AAB69BF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54" y="667331"/>
            <a:ext cx="8611656" cy="55233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8CF4FE-6A33-4BCC-AEE8-84280E666605}"/>
              </a:ext>
            </a:extLst>
          </p:cNvPr>
          <p:cNvCxnSpPr/>
          <p:nvPr/>
        </p:nvCxnSpPr>
        <p:spPr>
          <a:xfrm>
            <a:off x="725865" y="2771481"/>
            <a:ext cx="30354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B4D5E1-EABD-47D1-8E60-1BAF4BBB46A1}"/>
              </a:ext>
            </a:extLst>
          </p:cNvPr>
          <p:cNvSpPr txBox="1"/>
          <p:nvPr/>
        </p:nvSpPr>
        <p:spPr>
          <a:xfrm>
            <a:off x="3949832" y="2479093"/>
            <a:ext cx="3591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 it a great Victory?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617C7-75E6-4C69-84AB-E04C9A7AF8F9}"/>
              </a:ext>
            </a:extLst>
          </p:cNvPr>
          <p:cNvSpPr txBox="1"/>
          <p:nvPr/>
        </p:nvSpPr>
        <p:spPr>
          <a:xfrm>
            <a:off x="7183224" y="1859972"/>
            <a:ext cx="290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 the error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494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7EA2-8D64-4989-8881-2918DD02E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09" y="18255"/>
            <a:ext cx="10515600" cy="1325563"/>
          </a:xfrm>
        </p:spPr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0410C-6EFD-4D28-AEDB-03A81CA7E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D5729-EBE2-401C-8E56-41047AAC7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" y="1027906"/>
            <a:ext cx="11834886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76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B570-95D0-4C2B-91EC-F00E63E6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30B49-EADA-43F0-BE71-86A664A6C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79EB9-0FED-426F-A80A-9F58AB96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9402"/>
            <a:ext cx="7670391" cy="33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84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783B-D7EE-4A33-A27C-4D2C0CE5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F2B4-7967-471F-AAB5-C373ABBB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5B4C7-B17A-4F25-B9C9-47CFA29E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1" y="365125"/>
            <a:ext cx="9269438" cy="59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18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C300-EAFC-411B-B502-DFB4BC3C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9FC43-F93C-4ACB-9AD1-DC3863E5E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139BD-519B-4C58-A693-FB94D5013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60" y="1398941"/>
            <a:ext cx="8290641" cy="2616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B198F-2BD8-4C0C-BB8F-20DA386CE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60" y="4150756"/>
            <a:ext cx="3626886" cy="7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817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A20B-D905-4302-BC79-DAE8F167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60616-E80E-4CE4-B1C2-7739CA7B5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12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E242-AD26-49BE-9CA7-CC663114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55D6B-58AB-4CFD-9835-F50D63267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EF330-6928-44F3-A5EC-45D805B6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12" y="650412"/>
            <a:ext cx="9095226" cy="55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6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455A-FFF7-445C-9C90-2BF4C7C8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Subordinate clause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185C24-4DCE-414B-90E7-53FCC915E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4493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94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5F99-C451-42F6-815E-8F0A6A22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 Clause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76E5-EF5A-47CD-BD4D-14E827211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C884C-D062-4A55-B7E3-45E6A288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620984" cy="1525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28DE1-FC22-4968-86D9-48906AB6C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50877"/>
            <a:ext cx="8705825" cy="15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A175-3A0E-489B-BB0A-1CB84AEA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32" y="864091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Noun clauses are when the subordinate clause in the sentence replaces a noun. Noun clauses contain both a subject and a verb, and typically function as direct objects or predicate nominatives.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8E0CE-3B39-4448-A380-09BCA23B8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38" y="2263169"/>
            <a:ext cx="51464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7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430</Words>
  <Application>Microsoft Office PowerPoint</Application>
  <PresentationFormat>Widescreen</PresentationFormat>
  <Paragraphs>63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Clauses and Sentences</vt:lpstr>
      <vt:lpstr>PowerPoint Presentation</vt:lpstr>
      <vt:lpstr>Types of clauses</vt:lpstr>
      <vt:lpstr>PowerPoint Presentation</vt:lpstr>
      <vt:lpstr>PowerPoint Presentation</vt:lpstr>
      <vt:lpstr>PowerPoint Presentation</vt:lpstr>
      <vt:lpstr>Types of Subordinate clause</vt:lpstr>
      <vt:lpstr>Noun Clause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Answers</vt:lpstr>
      <vt:lpstr>Sentences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Compound Sentences</vt:lpstr>
      <vt:lpstr>Complex Sentences</vt:lpstr>
      <vt:lpstr>Compound Complex Sentences</vt:lpstr>
      <vt:lpstr>4 Kinds of Sentences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Conditionals and Past Modals</dc:title>
  <dc:creator>admin</dc:creator>
  <cp:lastModifiedBy>Kunal Saini</cp:lastModifiedBy>
  <cp:revision>34</cp:revision>
  <dcterms:created xsi:type="dcterms:W3CDTF">2022-10-20T16:00:46Z</dcterms:created>
  <dcterms:modified xsi:type="dcterms:W3CDTF">2023-02-02T14:29:33Z</dcterms:modified>
</cp:coreProperties>
</file>